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3DDB-25D5-4400-876A-89AFB6B7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26E96-0B75-4A53-ADF1-6D675DF69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13D81-823B-41DD-A905-E6CEB1A3E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BC296-6E3E-4823-9082-F0622B498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2B2CD-ADA2-4BB8-B8C8-FD1B6126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41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36B4D-B14B-4A8C-BD61-35DF4645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853CA4-5DFC-4B01-A7FF-2938EE96E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84FBF-BD96-47DC-A8A2-B6989A55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7179C-DD5F-4BB5-9A94-1FA8FDAB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4E345-027A-44EF-82DD-D49CFB303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234AE-5D44-4460-BE4A-E5C11B10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CBF97-F017-4763-99F6-502E1F1E0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D4F2D-36DC-45D7-AB03-5E36481E8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C832-B6B1-443B-A861-47AECBCD7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FECDC-AFC8-4213-BC2D-730726F4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85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C8920-E8C4-45A5-96C2-BE86EB626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D7973-935E-47B8-A1DE-A1D6E51ED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9300A6-3F1A-4368-B8A6-90CD7F46A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368EE-C653-473B-8F5A-B3FCB8A2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A94BD-2057-438B-85EB-756C87E0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4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FD50-B7A8-41C1-907D-BC6E11FB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FAD68-D87F-4370-926E-68E71A82D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A8BE-BCCE-4D3F-A49B-4E442D51E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B9B68-2AE3-4AA1-A875-569C1C5B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12FF-5B17-4B39-8708-04041704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7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F746-B70B-4BDA-ABC0-3A5A0294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0A804-6CA8-46DB-94E0-D73A498B85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F9D86-761E-4109-B7D1-86AD7D5D3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28541-26BE-4B1B-B449-6616D66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01CB4-B274-4C4D-A053-42CAADFE0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B0BC20-251E-4235-9EF3-A7FD0CEDA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28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01982-F6DF-4AC3-B7C7-DC2BA4985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35AE2-E973-422B-93AE-96750E475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5801A-320D-44CC-B48D-D018FEC5D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1B66-4C76-4F50-869A-60243B255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8B1E9-0DCA-423E-BA88-C25D54D68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E916AF-CE44-48AA-BF6D-440E9F8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F8A409-9026-468F-80BA-9C71790F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1D9B3-F472-4AB3-BB98-141EA95A5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FA59A-794D-44C0-82F2-188BAAF6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0BAA5-BDCC-45F5-AA84-C41CBE50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CEBAE0-E5E6-449F-A276-7A7B2842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8C95F-A54D-44D5-9505-212C6A61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9B2DE-9A18-4604-87CA-A759D809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11C8A-C3C8-45DA-A444-31F62D724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B612E0-3963-4B4D-8F70-03F85F2E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2BE83-DF80-403D-B180-7EA809101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559E2-FFA1-42E2-BB59-F678711E8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61355-A57A-46F8-B5F8-8CF044C18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41C0C-8FE9-4139-89D8-FDC4D1B2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AC6B3-8F61-4574-8B0A-3960B8F38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1EEDD-C2EE-41C1-B2D1-0EA4B15A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7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88F-10F4-4D0A-927B-D73F4E41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5AF466-6FD4-46F7-9008-EAC597BEB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42631-3823-4132-9A71-1FD59EC9CF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2102C-4A10-4293-9D85-C95267739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B47EB-209F-41CC-9AB6-93D8B4825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FEF50C-1FBB-459E-BEE5-7AEF7933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AAD502-D14D-4909-A4B1-3B1D7B63D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D50E2-0ACF-408F-BB62-6CCEA4134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31430B-CE9C-4F53-9B10-151747ABB1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C2DA-4C28-41BE-920B-5812C6EDD286}" type="datetimeFigureOut">
              <a:rPr lang="en-GB" smtClean="0"/>
              <a:t>09/02/2023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DF4B-3EE3-4076-AE71-D12D37E4D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CBD92-2312-48F6-8A69-5F6DAC71D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2CBBA-C1D0-4DBD-8B3E-71BC69813C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92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815" y="4191844"/>
            <a:ext cx="3572527" cy="20995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12671" y="1"/>
            <a:ext cx="95010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2C278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CONSTRUCTIONS AND LOCI</a:t>
            </a:r>
            <a:endParaRPr lang="en-GB" sz="3600" dirty="0">
              <a:ln w="0"/>
              <a:solidFill>
                <a:srgbClr val="2C278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12670" y="69670"/>
            <a:ext cx="9753600" cy="1062445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346" y="4950025"/>
            <a:ext cx="1892481" cy="459793"/>
          </a:xfrm>
          <a:prstGeom prst="rect">
            <a:avLst/>
          </a:prstGeom>
        </p:spPr>
      </p:pic>
      <p:sp>
        <p:nvSpPr>
          <p:cNvPr id="23" name="Rounded Rectangle 22"/>
          <p:cNvSpPr/>
          <p:nvPr/>
        </p:nvSpPr>
        <p:spPr>
          <a:xfrm>
            <a:off x="1212670" y="4950025"/>
            <a:ext cx="2194558" cy="1172102"/>
          </a:xfrm>
          <a:prstGeom prst="roundRect">
            <a:avLst/>
          </a:prstGeom>
          <a:noFill/>
          <a:ln w="38100">
            <a:solidFill>
              <a:srgbClr val="33A7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GB" sz="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12671" y="1201783"/>
            <a:ext cx="2399205" cy="3686634"/>
          </a:xfrm>
          <a:prstGeom prst="roundRect">
            <a:avLst>
              <a:gd name="adj" fmla="val 13037"/>
            </a:avLst>
          </a:prstGeom>
          <a:noFill/>
          <a:ln w="38100">
            <a:solidFill>
              <a:srgbClr val="F9B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GB" sz="13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695150" y="4236669"/>
            <a:ext cx="1106430" cy="2453694"/>
          </a:xfrm>
          <a:prstGeom prst="roundRect">
            <a:avLst/>
          </a:prstGeom>
          <a:noFill/>
          <a:ln w="38100">
            <a:solidFill>
              <a:srgbClr val="2C27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87022F"/>
                </a:solidFill>
                <a:latin typeface="Calibri" panose="020F0502020204030204" pitchFamily="34" charset="0"/>
              </a:rPr>
              <a:t>Key Words</a:t>
            </a:r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Bisect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Radius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Region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Shade</a:t>
            </a:r>
          </a:p>
          <a:p>
            <a:pPr algn="ctr"/>
            <a:endParaRPr lang="en-GB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60573" y="1151233"/>
            <a:ext cx="1393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Examples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668486" y="1200330"/>
            <a:ext cx="7215331" cy="2907602"/>
          </a:xfrm>
          <a:prstGeom prst="roundRect">
            <a:avLst>
              <a:gd name="adj" fmla="val 7840"/>
            </a:avLst>
          </a:prstGeom>
          <a:noFill/>
          <a:ln w="38100">
            <a:solidFill>
              <a:srgbClr val="8702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882434" y="4171755"/>
            <a:ext cx="6001383" cy="2514214"/>
          </a:xfrm>
          <a:prstGeom prst="roundRect">
            <a:avLst/>
          </a:prstGeom>
          <a:noFill/>
          <a:ln w="38100">
            <a:solidFill>
              <a:srgbClr val="FA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75828" y="5365471"/>
            <a:ext cx="2040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32A7DF"/>
                </a:solidFill>
              </a:rPr>
              <a:t>683,660-665,</a:t>
            </a:r>
          </a:p>
          <a:p>
            <a:pPr algn="ctr"/>
            <a:r>
              <a:rPr lang="en-GB" sz="2000" b="1" dirty="0">
                <a:solidFill>
                  <a:srgbClr val="32A7DF"/>
                </a:solidFill>
              </a:rPr>
              <a:t>674-679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5473" y="1200887"/>
            <a:ext cx="2067883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Key Concepts</a:t>
            </a:r>
          </a:p>
          <a:p>
            <a:pPr algn="ctr"/>
            <a:endParaRPr lang="en-GB" sz="1400" b="1" dirty="0"/>
          </a:p>
          <a:p>
            <a:pPr algn="ctr"/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1265773" y="1514743"/>
            <a:ext cx="2365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Line bisector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1265773" y="3218766"/>
            <a:ext cx="2365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Angle bisector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1842" y="3913952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0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1" t="37219" r="38777" b="21364"/>
          <a:stretch>
            <a:fillRect/>
          </a:stretch>
        </p:blipFill>
        <p:spPr bwMode="auto">
          <a:xfrm>
            <a:off x="1500591" y="3578131"/>
            <a:ext cx="1765256" cy="1220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253" y="1801221"/>
            <a:ext cx="1748595" cy="1334454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7357312" y="1637452"/>
            <a:ext cx="3043531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Shade the region that is:</a:t>
            </a:r>
          </a:p>
          <a:p>
            <a:pPr>
              <a:spcBef>
                <a:spcPct val="0"/>
              </a:spcBef>
            </a:pPr>
            <a:r>
              <a:rPr lang="en-GB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	- closer to A than B</a:t>
            </a:r>
          </a:p>
          <a:p>
            <a:pPr>
              <a:spcBef>
                <a:spcPct val="0"/>
              </a:spcBef>
            </a:pPr>
            <a:r>
              <a:rPr lang="en-GB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	- less than 4 cm from C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285708" y="1578225"/>
            <a:ext cx="2651537" cy="2502644"/>
            <a:chOff x="4710682" y="2496773"/>
            <a:chExt cx="2912816" cy="2594528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710682" y="2496773"/>
              <a:ext cx="2912816" cy="2594528"/>
            </a:xfrm>
            <a:prstGeom prst="rect">
              <a:avLst/>
            </a:prstGeom>
          </p:spPr>
        </p:pic>
        <p:cxnSp>
          <p:nvCxnSpPr>
            <p:cNvPr id="51" name="Straight Connector 50"/>
            <p:cNvCxnSpPr/>
            <p:nvPr/>
          </p:nvCxnSpPr>
          <p:spPr>
            <a:xfrm flipH="1">
              <a:off x="5399314" y="3603662"/>
              <a:ext cx="679269" cy="152400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5111931" y="3756062"/>
              <a:ext cx="1119052" cy="258589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946470" y="3970483"/>
              <a:ext cx="1284513" cy="295873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4820195" y="4467496"/>
              <a:ext cx="1266953" cy="284091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4831240" y="4213261"/>
              <a:ext cx="1344869" cy="304801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5366209" y="4933122"/>
              <a:ext cx="583474" cy="106189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4831240" y="4707745"/>
              <a:ext cx="1136236" cy="242279"/>
            </a:xfrm>
            <a:prstGeom prst="line">
              <a:avLst/>
            </a:prstGeom>
            <a:ln w="139700">
              <a:solidFill>
                <a:schemeClr val="accent1">
                  <a:lumMod val="60000"/>
                  <a:lumOff val="40000"/>
                  <a:alpha val="4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7492668" y="3041387"/>
            <a:ext cx="124546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Line bisector</a:t>
            </a:r>
          </a:p>
          <a:p>
            <a:pPr algn="ctr"/>
            <a:r>
              <a:rPr lang="en-GB" sz="1600" dirty="0">
                <a:solidFill>
                  <a:srgbClr val="FF0000"/>
                </a:solidFill>
              </a:rPr>
              <a:t>of A and B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392669" y="2945919"/>
            <a:ext cx="111160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</a:rPr>
              <a:t>Circle with radius 4cm</a:t>
            </a:r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8085297" y="2061780"/>
            <a:ext cx="229469" cy="9881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 flipV="1">
            <a:off x="9392668" y="2445408"/>
            <a:ext cx="420458" cy="491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8303304" y="4386451"/>
            <a:ext cx="25991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There are two burglar alarm sensors, one at A and one at B.</a:t>
            </a:r>
          </a:p>
          <a:p>
            <a:endParaRPr lang="en-GB" sz="1200" dirty="0"/>
          </a:p>
          <a:p>
            <a:r>
              <a:rPr lang="en-GB" sz="1200" dirty="0"/>
              <a:t>The range of each sensor is 4m.</a:t>
            </a:r>
          </a:p>
          <a:p>
            <a:endParaRPr lang="en-GB" sz="1200" dirty="0"/>
          </a:p>
          <a:p>
            <a:r>
              <a:rPr lang="en-GB" sz="1200" dirty="0"/>
              <a:t>The alarm is switched on.</a:t>
            </a:r>
          </a:p>
          <a:p>
            <a:endParaRPr lang="en-GB" sz="1200" dirty="0"/>
          </a:p>
          <a:p>
            <a:r>
              <a:rPr lang="en-GB" sz="1200" dirty="0"/>
              <a:t>Is it possible to walk from the front door to the patio door without setting off the alarm?</a:t>
            </a:r>
          </a:p>
        </p:txBody>
      </p:sp>
      <p:sp>
        <p:nvSpPr>
          <p:cNvPr id="63" name="Rectangle 62"/>
          <p:cNvSpPr/>
          <p:nvPr/>
        </p:nvSpPr>
        <p:spPr>
          <a:xfrm>
            <a:off x="6198286" y="6122127"/>
            <a:ext cx="10360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1cm = 1m</a:t>
            </a:r>
          </a:p>
        </p:txBody>
      </p:sp>
    </p:spTree>
    <p:extLst>
      <p:ext uri="{BB962C8B-B14F-4D97-AF65-F5344CB8AC3E}">
        <p14:creationId xmlns:p14="http://schemas.microsoft.com/office/powerpoint/2010/main" val="139702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Jones (BRI)</dc:creator>
  <cp:lastModifiedBy>M Jones (BRI)</cp:lastModifiedBy>
  <cp:revision>16</cp:revision>
  <dcterms:created xsi:type="dcterms:W3CDTF">2023-02-09T10:29:29Z</dcterms:created>
  <dcterms:modified xsi:type="dcterms:W3CDTF">2023-02-09T11:53:57Z</dcterms:modified>
</cp:coreProperties>
</file>