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61" r:id="rId5"/>
    <p:sldId id="262" r:id="rId6"/>
  </p:sldIdLst>
  <p:sldSz cx="9144000" cy="6858000" type="screen4x3"/>
  <p:notesSz cx="6888163" cy="100218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pwX9KWJf7IHTKYAE4t2iLMVGd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7FBCD-65AE-CAF6-E458-53F563A6E70F}" v="4" dt="2022-11-10T07:56:36.947"/>
  </p1510:revLst>
</p1510:revInfo>
</file>

<file path=ppt/tableStyles.xml><?xml version="1.0" encoding="utf-8"?>
<a:tblStyleLst xmlns:a="http://schemas.openxmlformats.org/drawingml/2006/main" def="{AA092C5E-FB8C-4282-9FF9-B1A93CE55C98}">
  <a:tblStyle styleId="{AA092C5E-FB8C-4282-9FF9-B1A93CE55C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9800" y="752475"/>
            <a:ext cx="5008563" cy="3757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5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1843087" y="3495675"/>
            <a:ext cx="7800975" cy="15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1319210" y="2028825"/>
            <a:ext cx="7800975" cy="447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3;p1">
            <a:extLst>
              <a:ext uri="{FF2B5EF4-FFF2-40B4-BE49-F238E27FC236}">
                <a16:creationId xmlns:a16="http://schemas.microsoft.com/office/drawing/2014/main" id="{138C1C29-CAEA-40D6-BA88-9AA230120C6C}"/>
              </a:ext>
            </a:extLst>
          </p:cNvPr>
          <p:cNvSpPr txBox="1"/>
          <p:nvPr/>
        </p:nvSpPr>
        <p:spPr>
          <a:xfrm>
            <a:off x="1" y="-56363"/>
            <a:ext cx="9144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– Do the teachings of Jesus stand the test of time?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185;p1">
            <a:extLst>
              <a:ext uri="{FF2B5EF4-FFF2-40B4-BE49-F238E27FC236}">
                <a16:creationId xmlns:a16="http://schemas.microsoft.com/office/drawing/2014/main" id="{F46D5AF1-DB14-4444-AF33-26CA8152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648279"/>
              </p:ext>
            </p:extLst>
          </p:nvPr>
        </p:nvGraphicFramePr>
        <p:xfrm>
          <a:off x="63064" y="207868"/>
          <a:ext cx="3878312" cy="4393538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1087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– Jesus life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Virgin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person who has not had sexual intercourse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Magi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wise men or kings.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Manger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 animal feeding tray.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Incarnation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belief Jesus was both human and God.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7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Baptism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sprinkling of water on a person’s forehead or immersion in water.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28139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Disciples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12 close friends of Jesus.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412691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7. Last Supper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last meal Jesus had with the disciples.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711127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 Parables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story with a hidden meaning or lesson.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19960"/>
                  </a:ext>
                </a:extLst>
              </a:tr>
              <a:tr h="4697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9.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Something which defies the laws of science and only God can have done it.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83526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10.  Crucifixion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was hung on a cross.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30362"/>
                  </a:ext>
                </a:extLst>
              </a:tr>
              <a:tr h="370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11. Resurrection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Rising from the dead.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38280"/>
                  </a:ext>
                </a:extLst>
              </a:tr>
            </a:tbl>
          </a:graphicData>
        </a:graphic>
      </p:graphicFrame>
      <p:graphicFrame>
        <p:nvGraphicFramePr>
          <p:cNvPr id="4" name="Google Shape;185;p1">
            <a:extLst>
              <a:ext uri="{FF2B5EF4-FFF2-40B4-BE49-F238E27FC236}">
                <a16:creationId xmlns:a16="http://schemas.microsoft.com/office/drawing/2014/main" id="{2338BC53-2861-4B80-9B1A-E1EB040EF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352857"/>
              </p:ext>
            </p:extLst>
          </p:nvPr>
        </p:nvGraphicFramePr>
        <p:xfrm>
          <a:off x="4004441" y="176335"/>
          <a:ext cx="5076496" cy="32002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259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562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Incarnation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58">
                <a:tc gridSpan="2"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became human when he was born to the virgin Mary.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Christians believe that Jesus did not stop being God.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How was Jesus God?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mbria"/>
                        <a:cs typeface="Calibri" panose="020F0502020204030204" pitchFamily="34" charset="0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How was Jesus human?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212"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Angel Gabriel announced Jesus birth.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Mary was a virgin, so Jesus birth was a miracle.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Magi followed a star to Jesus.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Magi brought gifts of gold, frankincense and myrrh signs of holiness and royalty.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Poor and humble shepherds worship and praise Jesus showing he came for everyone.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performed miracles.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a human birth.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a human name.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visitors at his birth who brought him gifts.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shared a meal, </a:t>
                      </a: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Last Supper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with his </a:t>
                      </a: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disciples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had friends, the 12 </a:t>
                      </a: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disciples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felt human emotions E.g. anger, tired, hunger,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bled.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died.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</a:tbl>
          </a:graphicData>
        </a:graphic>
      </p:graphicFrame>
      <p:graphicFrame>
        <p:nvGraphicFramePr>
          <p:cNvPr id="5" name="Google Shape;185;p1">
            <a:extLst>
              <a:ext uri="{FF2B5EF4-FFF2-40B4-BE49-F238E27FC236}">
                <a16:creationId xmlns:a16="http://schemas.microsoft.com/office/drawing/2014/main" id="{D8EF75CE-391D-4000-A120-046056363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590002"/>
              </p:ext>
            </p:extLst>
          </p:nvPr>
        </p:nvGraphicFramePr>
        <p:xfrm>
          <a:off x="4004440" y="3413225"/>
          <a:ext cx="5076496" cy="26821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teachings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taught using </a:t>
                      </a:r>
                      <a:r>
                        <a:rPr lang="en-GB" sz="10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parables</a:t>
                      </a: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as stories were easy to remember, understand and enjoyable.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The Good Samaritan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Jewish man is attacked and left for dead at the side of the rood.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Jewish priest and a Jewish priests helper walk passed.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Samaritan helps the Jewish man even though Jews and Samaritans are enemies.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Meaning: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Treat everyone equally, Love thy neighbour.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Sheep and Goats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When people are judged by God they will be separated into those that followed Jesus teachings, the sheep, and those who did not, the goats.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Meaning: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sheep will receive eternal life in Heaven and the goats will be punished.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Rich man and Lazarus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rich man does not help a poor man, Lazarus.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When the rich man dies he is punished, but when Lazarus dies he is rewarded.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Meaning: 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Help everyone. Treat others how you would want to be treated.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185;p1">
            <a:extLst>
              <a:ext uri="{FF2B5EF4-FFF2-40B4-BE49-F238E27FC236}">
                <a16:creationId xmlns:a16="http://schemas.microsoft.com/office/drawing/2014/main" id="{E244AA0B-C0AC-468F-B304-4F876B196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339643"/>
              </p:ext>
            </p:extLst>
          </p:nvPr>
        </p:nvGraphicFramePr>
        <p:xfrm>
          <a:off x="63064" y="4631112"/>
          <a:ext cx="3878312" cy="14629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387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8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birth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stories of Jesus’ </a:t>
                      </a:r>
                      <a:r>
                        <a:rPr lang="en-GB" sz="10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miracle</a:t>
                      </a: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birth are find in the first 4 books of the New Testament in the Bible. Jesus birth was special because: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An angel announced the birth of Jesus first to the shepherds.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Mary was a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virgin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A star directed the </a:t>
                      </a: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Magi</a:t>
                      </a: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 to Jesus.</a:t>
                      </a:r>
                      <a:r>
                        <a:rPr lang="en-GB" sz="1000" dirty="0">
                          <a:latin typeface="Cambria"/>
                          <a:ea typeface="Cambria"/>
                          <a:sym typeface="Cambria"/>
                        </a:rPr>
                        <a:t> 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Cambria"/>
                          <a:ea typeface="Cambria"/>
                          <a:sym typeface="Cambria"/>
                        </a:rPr>
                        <a:t>Jesus was put in a </a:t>
                      </a:r>
                      <a:r>
                        <a:rPr lang="en-GB" sz="1000" b="1" dirty="0">
                          <a:latin typeface="Cambria"/>
                          <a:ea typeface="Cambria"/>
                          <a:sym typeface="Cambria"/>
                        </a:rPr>
                        <a:t>manger</a:t>
                      </a:r>
                      <a:r>
                        <a:rPr lang="en-GB" sz="1000" dirty="0">
                          <a:latin typeface="Cambria"/>
                          <a:ea typeface="Cambria"/>
                          <a:sym typeface="Cambria"/>
                        </a:rPr>
                        <a:t>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185;p1">
            <a:extLst>
              <a:ext uri="{FF2B5EF4-FFF2-40B4-BE49-F238E27FC236}">
                <a16:creationId xmlns:a16="http://schemas.microsoft.com/office/drawing/2014/main" id="{2922D61F-7C77-4B36-AD12-4F1D437EC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62589"/>
              </p:ext>
            </p:extLst>
          </p:nvPr>
        </p:nvGraphicFramePr>
        <p:xfrm>
          <a:off x="63064" y="6123588"/>
          <a:ext cx="9017872" cy="7009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901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baptism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40"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was baptised around the age of 30 by his cousin St. John the Baptist in the River Jordon.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3;p1">
            <a:extLst>
              <a:ext uri="{FF2B5EF4-FFF2-40B4-BE49-F238E27FC236}">
                <a16:creationId xmlns:a16="http://schemas.microsoft.com/office/drawing/2014/main" id="{138C1C29-CAEA-40D6-BA88-9AA230120C6C}"/>
              </a:ext>
            </a:extLst>
          </p:cNvPr>
          <p:cNvSpPr txBox="1"/>
          <p:nvPr/>
        </p:nvSpPr>
        <p:spPr>
          <a:xfrm>
            <a:off x="1" y="-56363"/>
            <a:ext cx="9144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– Do the teachings of Jesus stand the test of time? (Continued)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185;p1">
            <a:extLst>
              <a:ext uri="{FF2B5EF4-FFF2-40B4-BE49-F238E27FC236}">
                <a16:creationId xmlns:a16="http://schemas.microsoft.com/office/drawing/2014/main" id="{F46D5AF1-DB14-4444-AF33-26CA81527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698131"/>
              </p:ext>
            </p:extLst>
          </p:nvPr>
        </p:nvGraphicFramePr>
        <p:xfrm>
          <a:off x="63063" y="207868"/>
          <a:ext cx="3875654" cy="298683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152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2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– Miracles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Miracles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Something which defies the laws of science and only God can have done it.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 Nature miracles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shows power over the natural world.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Resurrection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raised people from the dead.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Exorcism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cast evil spirits out of people.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Healing miracles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ridded people of disease/ disabilities.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28139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Sabbath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Jewish day of rest, Friday night through to Saturday night.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417464"/>
                  </a:ext>
                </a:extLst>
              </a:tr>
            </a:tbl>
          </a:graphicData>
        </a:graphic>
      </p:graphicFrame>
      <p:graphicFrame>
        <p:nvGraphicFramePr>
          <p:cNvPr id="5" name="Google Shape;185;p1">
            <a:extLst>
              <a:ext uri="{FF2B5EF4-FFF2-40B4-BE49-F238E27FC236}">
                <a16:creationId xmlns:a16="http://schemas.microsoft.com/office/drawing/2014/main" id="{D8EF75CE-391D-4000-A120-046056363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886991"/>
              </p:ext>
            </p:extLst>
          </p:nvPr>
        </p:nvGraphicFramePr>
        <p:xfrm>
          <a:off x="4003111" y="193503"/>
          <a:ext cx="5076496" cy="39013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Jesus miracles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5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More than 30 of Jesus miracles are listed in the Bible.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mbria"/>
                          <a:cs typeface="Calibri" panose="020F0502020204030204" pitchFamily="34" charset="0"/>
                          <a:sym typeface="Cambria"/>
                        </a:rPr>
                        <a:t>Jesus feeds 5,000 people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is teaching a large crowd of people.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feeds 5,000 people with 5 loaves of bread and 2 fish and there are 12 baskets of leftovers.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raises Lazarus from the dead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friend Lazarus is dead in a tomb for 4 days. 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comes and commands Lazarus to come out.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Lazarus comes back to life again and comes out of the tomb.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calms a storm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and his disciples are out on a boat when suddenly a huge storm blows up.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disciples are afraid the boat will sink.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commands the wind and waves ‘Be still!’ and the storm suddenly stops.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heals a paralysed man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is teaching in a house when four men bring to him a man who cannot walk.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says to the man ‘Get up and go home!’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man is suddenly healed and walks off carrying the mat he was lying on.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performed miracles because: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helped everyone.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stood up to religious leaders.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did not let Sabbath rules stop him from performing miracles.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was compassionate. He did not want anyone to suffer unnecessarily.</a:t>
                      </a:r>
                      <a:endParaRPr lang="en-GB" sz="1000" b="1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oogle Shape;185;p1">
            <a:extLst>
              <a:ext uri="{FF2B5EF4-FFF2-40B4-BE49-F238E27FC236}">
                <a16:creationId xmlns:a16="http://schemas.microsoft.com/office/drawing/2014/main" id="{36C1BF05-6FA6-44C1-A810-A9CC3CBFA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893379"/>
              </p:ext>
            </p:extLst>
          </p:nvPr>
        </p:nvGraphicFramePr>
        <p:xfrm>
          <a:off x="63063" y="3236554"/>
          <a:ext cx="3875654" cy="3582935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152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57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Keywords – Holy Week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Holy week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last week in the life of Jesus.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 Palm Sunday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rode into Jerusalem on a donkey. People laid palm leaves on his path.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454481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Maundy Thursday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had his Last Supper with his 12 disciples.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Good Friday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was crucified.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Easter Sunday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Jesus was resurrected.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28139"/>
                  </a:ext>
                </a:extLst>
              </a:tr>
              <a:tr h="474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Last Supper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last meal consisting of bread and wine to represent his body, and blood.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71605"/>
                  </a:ext>
                </a:extLst>
              </a:tr>
              <a:tr h="326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7. Crucifixion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Jesus was hung on a cross.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59630"/>
                  </a:ext>
                </a:extLst>
              </a:tr>
              <a:tr h="4132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 Resurrection</a:t>
                      </a:r>
                      <a:endParaRPr sz="10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Rising from the dead.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54576"/>
                  </a:ext>
                </a:extLst>
              </a:tr>
            </a:tbl>
          </a:graphicData>
        </a:graphic>
      </p:graphicFrame>
      <p:graphicFrame>
        <p:nvGraphicFramePr>
          <p:cNvPr id="12" name="Google Shape;185;p1">
            <a:extLst>
              <a:ext uri="{FF2B5EF4-FFF2-40B4-BE49-F238E27FC236}">
                <a16:creationId xmlns:a16="http://schemas.microsoft.com/office/drawing/2014/main" id="{3D043160-DD69-4B8A-84F4-927EBB6D3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439434"/>
              </p:ext>
            </p:extLst>
          </p:nvPr>
        </p:nvGraphicFramePr>
        <p:xfrm>
          <a:off x="4003111" y="4140242"/>
          <a:ext cx="5076496" cy="115818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Holy week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Holy week is important to Christians because: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It reminds Christians of God’s sacrifice of his own son.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Christians can learn much about Jesus from the last week of his life.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Easter celebrates God rising his son from the dead.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oogle Shape;185;p1">
            <a:extLst>
              <a:ext uri="{FF2B5EF4-FFF2-40B4-BE49-F238E27FC236}">
                <a16:creationId xmlns:a16="http://schemas.microsoft.com/office/drawing/2014/main" id="{70B87EAB-AC72-4937-8AC7-CCC38EC5A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385071"/>
              </p:ext>
            </p:extLst>
          </p:nvPr>
        </p:nvGraphicFramePr>
        <p:xfrm>
          <a:off x="4013842" y="5335829"/>
          <a:ext cx="5076496" cy="1483660"/>
        </p:xfrm>
        <a:graphic>
          <a:graphicData uri="http://schemas.openxmlformats.org/drawingml/2006/table">
            <a:tbl>
              <a:tblPr>
                <a:noFill/>
                <a:tableStyleId>{AA092C5E-FB8C-4282-9FF9-B1A93CE55C98}</a:tableStyleId>
              </a:tblPr>
              <a:tblGrid>
                <a:gridCol w="507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Resurrection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7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If Jesus did not rise from the dead what could have happened to Jesus body?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disciples could have stolen the body.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Romans took Jesus body and burnt it.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Jesus was not really dead.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The women went to the wrong tomb.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sym typeface="Cambria"/>
                        </a:rPr>
                        <a:t>People had hallucinations of Jesus.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3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cd580e-1984-426a-8418-8e1674c233db" xsi:nil="true"/>
    <lcf76f155ced4ddcb4097134ff3c332f xmlns="89ab1a97-1e4e-4ffa-95fd-a921414e71b2">
      <Terms xmlns="http://schemas.microsoft.com/office/infopath/2007/PartnerControls"/>
    </lcf76f155ced4ddcb4097134ff3c332f>
    <Has_Leaders_Only_SectionGroup xmlns="89ab1a97-1e4e-4ffa-95fd-a921414e71b2" xsi:nil="true"/>
    <TeamsChannelId xmlns="89ab1a97-1e4e-4ffa-95fd-a921414e71b2" xsi:nil="true"/>
    <CultureName xmlns="89ab1a97-1e4e-4ffa-95fd-a921414e71b2" xsi:nil="true"/>
    <Templates xmlns="89ab1a97-1e4e-4ffa-95fd-a921414e71b2" xsi:nil="true"/>
    <Teams_Channel_Section_Location xmlns="89ab1a97-1e4e-4ffa-95fd-a921414e71b2" xsi:nil="true"/>
    <AppVersion xmlns="89ab1a97-1e4e-4ffa-95fd-a921414e71b2" xsi:nil="true"/>
    <LMS_Mappings xmlns="89ab1a97-1e4e-4ffa-95fd-a921414e71b2" xsi:nil="true"/>
    <Math_Settings xmlns="89ab1a97-1e4e-4ffa-95fd-a921414e71b2" xsi:nil="true"/>
    <Members xmlns="89ab1a97-1e4e-4ffa-95fd-a921414e71b2">
      <UserInfo>
        <DisplayName/>
        <AccountId xsi:nil="true"/>
        <AccountType/>
      </UserInfo>
    </Members>
    <Member_Groups xmlns="89ab1a97-1e4e-4ffa-95fd-a921414e71b2">
      <UserInfo>
        <DisplayName/>
        <AccountId xsi:nil="true"/>
        <AccountType/>
      </UserInfo>
    </Member_Groups>
    <Self_Registration_Enabled xmlns="89ab1a97-1e4e-4ffa-95fd-a921414e71b2" xsi:nil="true"/>
    <DefaultSectionNames xmlns="89ab1a97-1e4e-4ffa-95fd-a921414e71b2" xsi:nil="true"/>
    <Invited_Members xmlns="89ab1a97-1e4e-4ffa-95fd-a921414e71b2" xsi:nil="true"/>
    <NotebookType xmlns="89ab1a97-1e4e-4ffa-95fd-a921414e71b2" xsi:nil="true"/>
    <Distribution_Groups xmlns="89ab1a97-1e4e-4ffa-95fd-a921414e71b2" xsi:nil="true"/>
    <Is_Collaboration_Space_Locked xmlns="89ab1a97-1e4e-4ffa-95fd-a921414e71b2" xsi:nil="true"/>
    <FolderType xmlns="89ab1a97-1e4e-4ffa-95fd-a921414e71b2" xsi:nil="true"/>
    <Owner xmlns="89ab1a97-1e4e-4ffa-95fd-a921414e71b2">
      <UserInfo>
        <DisplayName/>
        <AccountId xsi:nil="true"/>
        <AccountType/>
      </UserInfo>
    </Owner>
    <Leaders xmlns="89ab1a97-1e4e-4ffa-95fd-a921414e71b2">
      <UserInfo>
        <DisplayName/>
        <AccountId xsi:nil="true"/>
        <AccountType/>
      </UserInfo>
    </Leaders>
    <Invited_Leaders xmlns="89ab1a97-1e4e-4ffa-95fd-a921414e71b2" xsi:nil="true"/>
    <IsNotebookLocked xmlns="89ab1a97-1e4e-4ffa-95fd-a921414e7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CA0052CDCE34C8BBDD135A9887A7B" ma:contentTypeVersion="38" ma:contentTypeDescription="Create a new document." ma:contentTypeScope="" ma:versionID="4f5a1de2817ed074d1caabdd74796fab">
  <xsd:schema xmlns:xsd="http://www.w3.org/2001/XMLSchema" xmlns:xs="http://www.w3.org/2001/XMLSchema" xmlns:p="http://schemas.microsoft.com/office/2006/metadata/properties" xmlns:ns2="89ab1a97-1e4e-4ffa-95fd-a921414e71b2" xmlns:ns3="49cd580e-1984-426a-8418-8e1674c233db" targetNamespace="http://schemas.microsoft.com/office/2006/metadata/properties" ma:root="true" ma:fieldsID="dd01405db011100c3b921b097d0c07e0" ns2:_="" ns3:_="">
    <xsd:import namespace="89ab1a97-1e4e-4ffa-95fd-a921414e71b2"/>
    <xsd:import namespace="49cd580e-1984-426a-8418-8e1674c23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b1a97-1e4e-4ffa-95fd-a921414e7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a0d6290-1ea3-4fb3-b0d6-20e35eecb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3" nillable="true" ma:displayName="Notebook Type" ma:internalName="NotebookType">
      <xsd:simpleType>
        <xsd:restriction base="dms:Text"/>
      </xsd:simpleType>
    </xsd:element>
    <xsd:element name="FolderType" ma:index="24" nillable="true" ma:displayName="Folder Type" ma:internalName="FolderType">
      <xsd:simpleType>
        <xsd:restriction base="dms:Text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AppVersion" ma:index="26" nillable="true" ma:displayName="App Version" ma:internalName="AppVersion">
      <xsd:simpleType>
        <xsd:restriction base="dms:Text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DefaultSectionNames" ma:index="3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d580e-1984-426a-8418-8e1674c233d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d4aa0de-553e-4cda-baef-8938705b4565}" ma:internalName="TaxCatchAll" ma:showField="CatchAllData" ma:web="49cd580e-1984-426a-8418-8e1674c23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E4B72-5664-4546-861E-55CA57337614}">
  <ds:schemaRefs>
    <ds:schemaRef ds:uri="http://schemas.microsoft.com/office/2006/metadata/properties"/>
    <ds:schemaRef ds:uri="http://schemas.microsoft.com/office/infopath/2007/PartnerControls"/>
    <ds:schemaRef ds:uri="49cd580e-1984-426a-8418-8e1674c233db"/>
    <ds:schemaRef ds:uri="89ab1a97-1e4e-4ffa-95fd-a921414e71b2"/>
  </ds:schemaRefs>
</ds:datastoreItem>
</file>

<file path=customXml/itemProps2.xml><?xml version="1.0" encoding="utf-8"?>
<ds:datastoreItem xmlns:ds="http://schemas.openxmlformats.org/officeDocument/2006/customXml" ds:itemID="{21E35A85-8DB3-4EDE-B7E4-A37969CF3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b1a97-1e4e-4ffa-95fd-a921414e71b2"/>
    <ds:schemaRef ds:uri="49cd580e-1984-426a-8418-8e1674c23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B59D3E-4604-4080-A07F-C4A3C45D9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1096</Words>
  <Application>Microsoft Office PowerPoint</Application>
  <PresentationFormat>On-screen Show (4:3)</PresentationFormat>
  <Paragraphs>130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Hall</dc:creator>
  <cp:lastModifiedBy>B Foxton (BRI)</cp:lastModifiedBy>
  <cp:revision>17</cp:revision>
  <dcterms:created xsi:type="dcterms:W3CDTF">2014-09-25T09:15:33Z</dcterms:created>
  <dcterms:modified xsi:type="dcterms:W3CDTF">2024-03-21T12:00:05Z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0x010100F5ACA0052CDCE34C8BBDD135A9887A7B</vt:lpwstr>
  </property>
  <property fmtid="{D5CDD505-2E9C-101B-9397-08002B2CF9AE}" pid="3" name="MediaServiceImageTags">
    <vt:lpwstr/>
  </property>
</Properties>
</file>